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27068-BE98-054C-911C-0F7C5F1C02BA}" v="22" dt="2024-11-05T08:29:32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FDDC-9D6B-3CB4-D87A-9AE8AB87E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A1DE5-382E-BC5E-33A7-B16008F2C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1CE2F-91D7-E095-3E1A-6A892203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8FE1C-CEDF-E789-E1A0-B7542FF6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357DC-CFF5-BF8B-95A7-3DB7947F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7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AAB1-727D-AE91-98C9-3269273A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1532-6ADD-EB81-BBD6-F239ACD9D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53129-3D86-3E2D-6672-8B0B6110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15FD-4E41-1F4F-58C0-B349DAF9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B7319-CE18-75C5-1E7D-2AE806A5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2650C-D333-BA77-6D9E-1D6DBB090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37996-A801-059C-8063-1174CFD55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529F8-5BC6-0D40-2CEE-2FF315CA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92FB0-5A0A-5B68-D1E5-7A8ABE6A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815BB-D5F7-05AB-496C-08EC7A02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8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749F-6658-F6ED-ECBC-FE147102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F196-2C24-5BAA-A2C7-62D63A5A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71FB-7DE2-03E5-6DF1-7A439BE7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EA73C-B381-1AE8-3A43-4081A171D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F5917-3D05-AB8A-FB65-BC78F9B0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4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72A1-6B24-D57B-94D2-9657697C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E3882-1E27-77E5-D7DB-0AE9B3F2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B82C2-4825-E6DB-B859-C5C0238E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C0D94-2FC7-2545-2805-3B9BF696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F62F-598D-A7A0-F61B-7BD863FE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5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480B-BF2E-6E10-9E63-5FB3FA11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FEAA3-2E69-2A81-793D-3A19EBAF1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416FA-F054-D1C0-8551-16C5EA9B2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2D091-221F-8142-7739-726A400F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57A84-EC2E-F67B-A4FE-B804A588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EF853-15E5-6534-2E12-38FA9AE9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9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933C-7EE8-37C6-46AC-344D2EDC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8D4AF-A9BD-244F-5277-3B61BF941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B3C9C-4533-EFFC-158D-E873C1442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03E42-DD27-F19C-1F79-F62DFB1C3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03791-0E2B-4635-3CA9-D88791A43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93E1B8-2B60-20D0-DF3B-92EF24E3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79A45-9DCE-8B99-220E-ABA92526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7F7F4-479A-A355-9262-05F740B1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1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BA04-7470-CB38-3F9E-E194DE17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823EB-324F-0CE0-1E6F-BFC272DC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26EC4-0A16-5FA0-139E-51CC8AF8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CC9F2-A8DC-E9B0-DD16-FC9D569B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1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8DCBC5-A7B8-D0AE-3A95-4846090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C283D-EB37-4A27-CA63-EDBB9E01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BFCDD-194B-3F2F-1BA3-9C97B777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3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6307-9421-C662-81D7-C752946D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9E786-82DF-0B07-ACCE-B06EA1040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4C019-AE8D-8D16-2FB4-174E1DCA3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52516-A392-53BB-FADF-982A3AB3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F3C35-0A19-2BFD-8634-2A0934E7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AD956-5309-8930-263D-C9D6C34C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0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B8F1-8D5A-F7F0-9FE9-0F2BD2D1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0C842-1DF0-1171-E642-CD1ED64C3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C9601-0EE2-E224-B948-8F586136F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29B7C-E41E-0870-42A2-9AC03772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B9C1A-4C77-28A9-9F2D-6500F320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66631-3CFD-6175-051E-C434B8E0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3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C8BBE-6A6F-38E9-53F0-7877CA5D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C10B-A71F-C51C-31E1-978ECE18F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233D2-ACD2-B9C3-DBD2-85F0DB6C6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1271E4-B84F-154B-B143-8892CE48EBDA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B7564-1853-DDA3-9A55-750F58C76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D9B52-6036-E181-3B80-C156FB2DF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A691AE-514B-4E4D-9F36-3D61F0485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8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epomuk5665/ShitTicket/blob/main/01_Documentation/01_IPERKA/05_Control/control.md" TargetMode="External"/><Relationship Id="rId3" Type="http://schemas.openxmlformats.org/officeDocument/2006/relationships/hyperlink" Target="https://github.com/Nepomuk5665/ShitTicket/blob/main/01_Documentation/01_IPERKA/02_Plan/plan.md" TargetMode="External"/><Relationship Id="rId7" Type="http://schemas.openxmlformats.org/officeDocument/2006/relationships/hyperlink" Target="https://github.com/Nepomuk5665/ShitTicket/blob/main/01_Documentation/01_IPERKA/04_Realization/01_realization-design.md" TargetMode="External"/><Relationship Id="rId2" Type="http://schemas.openxmlformats.org/officeDocument/2006/relationships/hyperlink" Target="https://github.com/Nepomuk5665/ShitTicket/blob/main/01_Documentation/01_IPERKA/01_Inform/inform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pomuk5665/ShitTicket/blob/main/01_Documentation/01_IPERKA/04_Realization/02_realization-frontend.md" TargetMode="External"/><Relationship Id="rId5" Type="http://schemas.openxmlformats.org/officeDocument/2006/relationships/hyperlink" Target="https://github.com/Nepomuk5665/ShitTicket/blob/main/01_Documentation/01_IPERKA/04_Realization/03_realization-backend.md" TargetMode="External"/><Relationship Id="rId4" Type="http://schemas.openxmlformats.org/officeDocument/2006/relationships/hyperlink" Target="https://github.com/Nepomuk5665/ShitTicket/blob/main/01_Documentation/01_IPERKA/03_decide/decide.md" TargetMode="External"/><Relationship Id="rId9" Type="http://schemas.openxmlformats.org/officeDocument/2006/relationships/hyperlink" Target="https://github.com/Nepomuk5665/ShitTicket/blob/main/01_Documentation/01_IPERKA/06_assess/assess.m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sign with gold text&#10;&#10;Description automatically generated">
            <a:extLst>
              <a:ext uri="{FF2B5EF4-FFF2-40B4-BE49-F238E27FC236}">
                <a16:creationId xmlns:a16="http://schemas.microsoft.com/office/drawing/2014/main" id="{A58E7C58-205E-5523-DB59-6B4E25F2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84" y="1398452"/>
            <a:ext cx="7039232" cy="4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E8E7-D48C-E44C-8AED-0AD27526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AEBA4-B9E7-3AE5-DB17-2DC694C8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Shit Ticket</a:t>
            </a:r>
          </a:p>
          <a:p>
            <a:r>
              <a:rPr lang="en-US" dirty="0"/>
              <a:t>IPERKA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open problems to solve</a:t>
            </a:r>
          </a:p>
        </p:txBody>
      </p:sp>
    </p:spTree>
    <p:extLst>
      <p:ext uri="{BB962C8B-B14F-4D97-AF65-F5344CB8AC3E}">
        <p14:creationId xmlns:p14="http://schemas.microsoft.com/office/powerpoint/2010/main" val="97327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F1E7-856F-F950-A4DB-17C35B09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Shit Ticket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BD97B40-CFBF-35DC-92EB-252623809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MVP ticketing system for small to medium events</a:t>
            </a:r>
          </a:p>
          <a:p>
            <a:r>
              <a:rPr lang="en-US" dirty="0"/>
              <a:t>Why this name? 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226D8BC-4401-70BC-8E41-D8572915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56" y="2591149"/>
            <a:ext cx="6357344" cy="37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4F1F-151B-A598-E10E-39B46295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IPERKA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191C4-AAF3-D7B2-8BDF-6251AB7D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Inform</a:t>
            </a:r>
            <a:endParaRPr lang="en-US" dirty="0"/>
          </a:p>
          <a:p>
            <a:r>
              <a:rPr lang="en-US" dirty="0">
                <a:hlinkClick r:id="rId3"/>
              </a:rPr>
              <a:t>Plan</a:t>
            </a:r>
            <a:endParaRPr lang="en-US" dirty="0"/>
          </a:p>
          <a:p>
            <a:r>
              <a:rPr lang="en-US" dirty="0">
                <a:hlinkClick r:id="rId4"/>
              </a:rPr>
              <a:t>Decide</a:t>
            </a:r>
            <a:endParaRPr lang="en-US" dirty="0"/>
          </a:p>
          <a:p>
            <a:r>
              <a:rPr lang="en-US" dirty="0">
                <a:hlinkClick r:id="rId5"/>
              </a:rPr>
              <a:t>Realization backend</a:t>
            </a:r>
            <a:endParaRPr lang="en-US" dirty="0"/>
          </a:p>
          <a:p>
            <a:r>
              <a:rPr lang="en-US" dirty="0">
                <a:hlinkClick r:id="rId6"/>
              </a:rPr>
              <a:t>Realization frontend</a:t>
            </a:r>
            <a:endParaRPr lang="en-US" dirty="0"/>
          </a:p>
          <a:p>
            <a:r>
              <a:rPr lang="en-US" dirty="0">
                <a:hlinkClick r:id="rId7"/>
              </a:rPr>
              <a:t>Realization design</a:t>
            </a:r>
            <a:endParaRPr lang="en-US" dirty="0"/>
          </a:p>
          <a:p>
            <a:r>
              <a:rPr lang="en-US" dirty="0">
                <a:hlinkClick r:id="rId8"/>
              </a:rPr>
              <a:t>Control</a:t>
            </a:r>
            <a:endParaRPr lang="en-US" dirty="0"/>
          </a:p>
          <a:p>
            <a:r>
              <a:rPr lang="en-US" dirty="0">
                <a:hlinkClick r:id="rId9"/>
              </a:rPr>
              <a:t>Evaluation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2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5C195-1822-EE7F-1FDA-482503A2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pic>
        <p:nvPicPr>
          <p:cNvPr id="4" name="380508721-a48cef4c-1f02-41ab-90e4-05099cb34347">
            <a:hlinkClick r:id="" action="ppaction://media"/>
            <a:extLst>
              <a:ext uri="{FF2B5EF4-FFF2-40B4-BE49-F238E27FC236}">
                <a16:creationId xmlns:a16="http://schemas.microsoft.com/office/drawing/2014/main" id="{D09D1E55-D8ED-44D1-6912-2B07B1DA9A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98901" y="1826612"/>
            <a:ext cx="1957387" cy="4351338"/>
          </a:xfrm>
        </p:spPr>
      </p:pic>
      <p:pic>
        <p:nvPicPr>
          <p:cNvPr id="5" name="Screen Recording 2024-11-05 at 9.24.51 AM">
            <a:hlinkClick r:id="" action="ppaction://media"/>
            <a:extLst>
              <a:ext uri="{FF2B5EF4-FFF2-40B4-BE49-F238E27FC236}">
                <a16:creationId xmlns:a16="http://schemas.microsoft.com/office/drawing/2014/main" id="{29E89B5A-AF7B-7839-C47D-BBB794BA3D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15762" y="2192130"/>
            <a:ext cx="6653213" cy="4300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0C90F-A394-22BE-5760-FD476F0341BC}"/>
              </a:ext>
            </a:extLst>
          </p:cNvPr>
          <p:cNvSpPr txBox="1"/>
          <p:nvPr/>
        </p:nvSpPr>
        <p:spPr>
          <a:xfrm>
            <a:off x="2594919" y="1964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A247E-5FB6-71DD-FF0B-830D468C59FB}"/>
              </a:ext>
            </a:extLst>
          </p:cNvPr>
          <p:cNvSpPr txBox="1"/>
          <p:nvPr/>
        </p:nvSpPr>
        <p:spPr>
          <a:xfrm>
            <a:off x="1408718" y="1709095"/>
            <a:ext cx="240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internet </a:t>
            </a:r>
            <a:r>
              <a:rPr lang="en-US" dirty="0" err="1"/>
              <a:t>doesnt</a:t>
            </a:r>
            <a:r>
              <a:rPr lang="en-US" dirty="0"/>
              <a:t>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39D95-6689-5D11-DB88-49CC5AD9655E}"/>
              </a:ext>
            </a:extLst>
          </p:cNvPr>
          <p:cNvSpPr txBox="1"/>
          <p:nvPr/>
        </p:nvSpPr>
        <p:spPr>
          <a:xfrm>
            <a:off x="3842951" y="1841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44</Words>
  <Application>Microsoft Macintosh PowerPoint</Application>
  <PresentationFormat>Widescreen</PresentationFormat>
  <Paragraphs>19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table of contents </vt:lpstr>
      <vt:lpstr>Shit Ticket</vt:lpstr>
      <vt:lpstr>IPERKA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Nepomuk Crhonek</dc:creator>
  <cp:lastModifiedBy>Nepomuk Crhonek</cp:lastModifiedBy>
  <cp:revision>3</cp:revision>
  <dcterms:created xsi:type="dcterms:W3CDTF">2024-11-01T15:26:04Z</dcterms:created>
  <dcterms:modified xsi:type="dcterms:W3CDTF">2024-11-05T08:40:10Z</dcterms:modified>
</cp:coreProperties>
</file>